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89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D855-14B6-4235-939B-134DE48AB73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2F1A-A5BC-4180-8F2C-50E4103F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D855-14B6-4235-939B-134DE48AB73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2F1A-A5BC-4180-8F2C-50E4103F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8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D855-14B6-4235-939B-134DE48AB73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2F1A-A5BC-4180-8F2C-50E4103F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9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D855-14B6-4235-939B-134DE48AB73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2F1A-A5BC-4180-8F2C-50E4103F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2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D855-14B6-4235-939B-134DE48AB73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2F1A-A5BC-4180-8F2C-50E4103F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3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D855-14B6-4235-939B-134DE48AB73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2F1A-A5BC-4180-8F2C-50E4103F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1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D855-14B6-4235-939B-134DE48AB73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2F1A-A5BC-4180-8F2C-50E4103F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6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D855-14B6-4235-939B-134DE48AB73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2F1A-A5BC-4180-8F2C-50E4103F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2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D855-14B6-4235-939B-134DE48AB73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2F1A-A5BC-4180-8F2C-50E4103F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D855-14B6-4235-939B-134DE48AB73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2F1A-A5BC-4180-8F2C-50E4103F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1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D855-14B6-4235-939B-134DE48AB73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2F1A-A5BC-4180-8F2C-50E4103F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0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D855-14B6-4235-939B-134DE48AB73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12F1A-A5BC-4180-8F2C-50E4103F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3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Practical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Haring</a:t>
            </a:r>
          </a:p>
          <a:p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7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AutoShape 5"/>
          <p:cNvSpPr>
            <a:spLocks noChangeArrowheads="1"/>
          </p:cNvSpPr>
          <p:nvPr/>
        </p:nvSpPr>
        <p:spPr bwMode="auto">
          <a:xfrm rot="6661573">
            <a:off x="3200400" y="4876800"/>
            <a:ext cx="1524000" cy="457200"/>
          </a:xfrm>
          <a:prstGeom prst="leftArrow">
            <a:avLst>
              <a:gd name="adj1" fmla="val 50000"/>
              <a:gd name="adj2" fmla="val 8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>
            <a:off x="1752600" y="1524000"/>
            <a:ext cx="54864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#9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5104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000"/>
    </mc:Choice>
    <mc:Fallback xmlns="">
      <p:transition spd="slow" advClick="0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AutoShape 5"/>
          <p:cNvSpPr>
            <a:spLocks noChangeArrowheads="1"/>
          </p:cNvSpPr>
          <p:nvPr/>
        </p:nvSpPr>
        <p:spPr bwMode="auto">
          <a:xfrm rot="453792">
            <a:off x="6553200" y="4191000"/>
            <a:ext cx="1524000" cy="457200"/>
          </a:xfrm>
          <a:prstGeom prst="leftArrow">
            <a:avLst>
              <a:gd name="adj1" fmla="val 50000"/>
              <a:gd name="adj2" fmla="val 8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1905000" y="1524000"/>
            <a:ext cx="53340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#10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3713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000"/>
    </mc:Choice>
    <mc:Fallback xmlns="">
      <p:transition spd="slow" advClick="0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8" name="Picture 4" descr="Cardiovascular-Respiratory Syst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AutoShape 5"/>
          <p:cNvSpPr>
            <a:spLocks noChangeArrowheads="1"/>
          </p:cNvSpPr>
          <p:nvPr/>
        </p:nvSpPr>
        <p:spPr bwMode="auto">
          <a:xfrm rot="4203059">
            <a:off x="2725738" y="5748338"/>
            <a:ext cx="1219200" cy="381000"/>
          </a:xfrm>
          <a:prstGeom prst="leftArrow">
            <a:avLst>
              <a:gd name="adj1" fmla="val 50000"/>
              <a:gd name="adj2" fmla="val 8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1752600" y="1524000"/>
            <a:ext cx="54864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#11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1815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000"/>
    </mc:Choice>
    <mc:Fallback xmlns="">
      <p:transition spd="slow" advClick="0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AutoShape 5"/>
          <p:cNvSpPr>
            <a:spLocks noChangeArrowheads="1"/>
          </p:cNvSpPr>
          <p:nvPr/>
        </p:nvSpPr>
        <p:spPr bwMode="auto">
          <a:xfrm rot="-8626055">
            <a:off x="990600" y="685800"/>
            <a:ext cx="1524000" cy="457200"/>
          </a:xfrm>
          <a:prstGeom prst="leftArrow">
            <a:avLst>
              <a:gd name="adj1" fmla="val 50000"/>
              <a:gd name="adj2" fmla="val 8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1676400" y="1524000"/>
            <a:ext cx="56388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#12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61656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000"/>
    </mc:Choice>
    <mc:Fallback xmlns="">
      <p:transition spd="slow" advClick="0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8" name="Picture 4" descr="Cardiovascular Syst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AutoShape 5"/>
          <p:cNvSpPr>
            <a:spLocks noChangeArrowheads="1"/>
          </p:cNvSpPr>
          <p:nvPr/>
        </p:nvSpPr>
        <p:spPr bwMode="auto">
          <a:xfrm rot="-3257086">
            <a:off x="5562600" y="2438400"/>
            <a:ext cx="1524000" cy="457200"/>
          </a:xfrm>
          <a:prstGeom prst="leftArrow">
            <a:avLst>
              <a:gd name="adj1" fmla="val 50000"/>
              <a:gd name="adj2" fmla="val 8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1752600" y="1524000"/>
            <a:ext cx="53340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#13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2306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000"/>
    </mc:Choice>
    <mc:Fallback xmlns="">
      <p:transition spd="slow" advClick="0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2" name="Picture 4" descr="Cardiovascular-Respiratory Syst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AutoShape 5"/>
          <p:cNvSpPr>
            <a:spLocks noChangeArrowheads="1"/>
          </p:cNvSpPr>
          <p:nvPr/>
        </p:nvSpPr>
        <p:spPr bwMode="auto">
          <a:xfrm rot="-10058860">
            <a:off x="1098550" y="3052763"/>
            <a:ext cx="1524000" cy="457200"/>
          </a:xfrm>
          <a:prstGeom prst="leftArrow">
            <a:avLst>
              <a:gd name="adj1" fmla="val 50000"/>
              <a:gd name="adj2" fmla="val 8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1943100" y="1566863"/>
            <a:ext cx="52578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#14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03105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000"/>
    </mc:Choice>
    <mc:Fallback xmlns="">
      <p:transition spd="slow" advClick="0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6" name="Picture 4" descr="Respiratory System 2 (Upper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AutoShape 5"/>
          <p:cNvSpPr>
            <a:spLocks noChangeArrowheads="1"/>
          </p:cNvSpPr>
          <p:nvPr/>
        </p:nvSpPr>
        <p:spPr bwMode="auto">
          <a:xfrm rot="5629297">
            <a:off x="5257800" y="4419600"/>
            <a:ext cx="1524000" cy="457200"/>
          </a:xfrm>
          <a:prstGeom prst="leftArrow">
            <a:avLst>
              <a:gd name="adj1" fmla="val 50000"/>
              <a:gd name="adj2" fmla="val 8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WordArt 6"/>
          <p:cNvSpPr>
            <a:spLocks noChangeArrowheads="1" noChangeShapeType="1" noTextEdit="1"/>
          </p:cNvSpPr>
          <p:nvPr/>
        </p:nvSpPr>
        <p:spPr bwMode="auto">
          <a:xfrm>
            <a:off x="1600200" y="1524000"/>
            <a:ext cx="56388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#15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6807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000"/>
    </mc:Choice>
    <mc:Fallback xmlns="">
      <p:transition spd="slow" advClick="0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AutoShape 9"/>
          <p:cNvSpPr>
            <a:spLocks noChangeArrowheads="1"/>
          </p:cNvSpPr>
          <p:nvPr/>
        </p:nvSpPr>
        <p:spPr bwMode="auto">
          <a:xfrm rot="-2917711">
            <a:off x="2393950" y="3397250"/>
            <a:ext cx="1393825" cy="238125"/>
          </a:xfrm>
          <a:prstGeom prst="rightArrow">
            <a:avLst>
              <a:gd name="adj1" fmla="val 50000"/>
              <a:gd name="adj2" fmla="val 146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2209800" y="1524000"/>
            <a:ext cx="4267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#16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91109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0"/>
    </mc:Choice>
    <mc:Fallback xmlns="">
      <p:transition spd="slow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AutoShape 8"/>
          <p:cNvSpPr>
            <a:spLocks noChangeArrowheads="1"/>
          </p:cNvSpPr>
          <p:nvPr/>
        </p:nvSpPr>
        <p:spPr bwMode="auto">
          <a:xfrm rot="-1715098">
            <a:off x="1600200" y="4419600"/>
            <a:ext cx="1393825" cy="238125"/>
          </a:xfrm>
          <a:prstGeom prst="rightArrow">
            <a:avLst>
              <a:gd name="adj1" fmla="val 50000"/>
              <a:gd name="adj2" fmla="val 146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2209800" y="1524000"/>
            <a:ext cx="4267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#17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3062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0"/>
    </mc:Choice>
    <mc:Fallback xmlns="">
      <p:transition spd="slow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#12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4" descr="Leg (Lateral Thigh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 rot="8207224">
            <a:off x="4800600" y="2971800"/>
            <a:ext cx="1393825" cy="238125"/>
          </a:xfrm>
          <a:prstGeom prst="rightArrow">
            <a:avLst>
              <a:gd name="adj1" fmla="val 50000"/>
              <a:gd name="adj2" fmla="val 146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WordArt 6"/>
          <p:cNvSpPr>
            <a:spLocks noChangeArrowheads="1" noChangeShapeType="1" noTextEdit="1"/>
          </p:cNvSpPr>
          <p:nvPr/>
        </p:nvSpPr>
        <p:spPr bwMode="auto">
          <a:xfrm>
            <a:off x="2209800" y="1524000"/>
            <a:ext cx="4267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#18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06662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0"/>
    </mc:Choice>
    <mc:Fallback xmlns="">
      <p:transition spd="slow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Cardiovascular-Respiratory Syst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AutoShape 5"/>
          <p:cNvSpPr>
            <a:spLocks noChangeArrowheads="1"/>
          </p:cNvSpPr>
          <p:nvPr/>
        </p:nvSpPr>
        <p:spPr bwMode="auto">
          <a:xfrm rot="-2441250">
            <a:off x="5105400" y="1752600"/>
            <a:ext cx="1524000" cy="457200"/>
          </a:xfrm>
          <a:prstGeom prst="leftArrow">
            <a:avLst>
              <a:gd name="adj1" fmla="val 50000"/>
              <a:gd name="adj2" fmla="val 8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2209800" y="1524000"/>
            <a:ext cx="4267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328196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000"/>
    </mc:Choice>
    <mc:Fallback xmlns="">
      <p:transition spd="slow" advClick="0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AutoShape 11"/>
          <p:cNvSpPr>
            <a:spLocks noChangeArrowheads="1"/>
          </p:cNvSpPr>
          <p:nvPr/>
        </p:nvSpPr>
        <p:spPr bwMode="auto">
          <a:xfrm rot="-2917711">
            <a:off x="2774950" y="4921250"/>
            <a:ext cx="1393825" cy="238125"/>
          </a:xfrm>
          <a:prstGeom prst="rightArrow">
            <a:avLst>
              <a:gd name="adj1" fmla="val 50000"/>
              <a:gd name="adj2" fmla="val 146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WordArt 12"/>
          <p:cNvSpPr>
            <a:spLocks noChangeArrowheads="1" noChangeShapeType="1" noTextEdit="1"/>
          </p:cNvSpPr>
          <p:nvPr/>
        </p:nvSpPr>
        <p:spPr bwMode="auto">
          <a:xfrm>
            <a:off x="2209800" y="1524000"/>
            <a:ext cx="4267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#19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29271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000"/>
    </mc:Choice>
    <mc:Fallback>
      <p:transition spd="slow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AutoShape 5"/>
          <p:cNvSpPr>
            <a:spLocks noChangeArrowheads="1"/>
          </p:cNvSpPr>
          <p:nvPr/>
        </p:nvSpPr>
        <p:spPr bwMode="auto">
          <a:xfrm rot="8924877">
            <a:off x="6477000" y="1905000"/>
            <a:ext cx="1393825" cy="238125"/>
          </a:xfrm>
          <a:prstGeom prst="rightArrow">
            <a:avLst>
              <a:gd name="adj1" fmla="val 50000"/>
              <a:gd name="adj2" fmla="val 146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WordArt 6"/>
          <p:cNvSpPr>
            <a:spLocks noChangeArrowheads="1" noChangeShapeType="1" noTextEdit="1"/>
          </p:cNvSpPr>
          <p:nvPr/>
        </p:nvSpPr>
        <p:spPr bwMode="auto">
          <a:xfrm>
            <a:off x="2209800" y="1524000"/>
            <a:ext cx="4267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#20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19008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0"/>
    </mc:Choice>
    <mc:Fallback xmlns="">
      <p:transition spd="slow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4" descr="Leg (Medial Thigh Deep 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AutoShape 5"/>
          <p:cNvSpPr>
            <a:spLocks noChangeArrowheads="1"/>
          </p:cNvSpPr>
          <p:nvPr/>
        </p:nvSpPr>
        <p:spPr bwMode="auto">
          <a:xfrm rot="2528123">
            <a:off x="4941888" y="2489200"/>
            <a:ext cx="1393825" cy="238125"/>
          </a:xfrm>
          <a:prstGeom prst="rightArrow">
            <a:avLst>
              <a:gd name="adj1" fmla="val 50000"/>
              <a:gd name="adj2" fmla="val 146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2438400" y="1600200"/>
            <a:ext cx="4267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#21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35782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0"/>
    </mc:Choice>
    <mc:Fallback xmlns="">
      <p:transition spd="slow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4" descr="Bac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638" y="-301625"/>
            <a:ext cx="9545638" cy="715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AutoShape 5"/>
          <p:cNvSpPr>
            <a:spLocks noChangeArrowheads="1"/>
          </p:cNvSpPr>
          <p:nvPr/>
        </p:nvSpPr>
        <p:spPr bwMode="auto">
          <a:xfrm rot="-2917711">
            <a:off x="2089150" y="4464050"/>
            <a:ext cx="1393825" cy="238125"/>
          </a:xfrm>
          <a:prstGeom prst="rightArrow">
            <a:avLst>
              <a:gd name="adj1" fmla="val 50000"/>
              <a:gd name="adj2" fmla="val 146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2209800" y="1524000"/>
            <a:ext cx="4267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#22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24657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0"/>
    </mc:Choice>
    <mc:Fallback xmlns="">
      <p:transition spd="slow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AutoShape 5"/>
          <p:cNvSpPr>
            <a:spLocks noChangeArrowheads="1"/>
          </p:cNvSpPr>
          <p:nvPr/>
        </p:nvSpPr>
        <p:spPr bwMode="auto">
          <a:xfrm rot="7835836">
            <a:off x="2393950" y="2482850"/>
            <a:ext cx="1393825" cy="238125"/>
          </a:xfrm>
          <a:prstGeom prst="rightArrow">
            <a:avLst>
              <a:gd name="adj1" fmla="val 50000"/>
              <a:gd name="adj2" fmla="val 146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2209800" y="1524000"/>
            <a:ext cx="4267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#23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14389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0"/>
    </mc:Choice>
    <mc:Fallback xmlns="">
      <p:transition spd="slow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2296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AutoShape 11"/>
          <p:cNvSpPr>
            <a:spLocks noChangeArrowheads="1"/>
          </p:cNvSpPr>
          <p:nvPr/>
        </p:nvSpPr>
        <p:spPr bwMode="auto">
          <a:xfrm rot="-5552856">
            <a:off x="5441950" y="3854450"/>
            <a:ext cx="1393825" cy="238125"/>
          </a:xfrm>
          <a:prstGeom prst="rightArrow">
            <a:avLst>
              <a:gd name="adj1" fmla="val 50000"/>
              <a:gd name="adj2" fmla="val 146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WordArt 12"/>
          <p:cNvSpPr>
            <a:spLocks noChangeArrowheads="1" noChangeShapeType="1" noTextEdit="1"/>
          </p:cNvSpPr>
          <p:nvPr/>
        </p:nvSpPr>
        <p:spPr bwMode="auto">
          <a:xfrm>
            <a:off x="2133600" y="1524000"/>
            <a:ext cx="4267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#24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55591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0"/>
    </mc:Choice>
    <mc:Fallback xmlns="">
      <p:transition spd="slow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AutoShape 8"/>
          <p:cNvSpPr>
            <a:spLocks noChangeArrowheads="1"/>
          </p:cNvSpPr>
          <p:nvPr/>
        </p:nvSpPr>
        <p:spPr bwMode="auto">
          <a:xfrm rot="-2141429">
            <a:off x="3689350" y="4464050"/>
            <a:ext cx="1393825" cy="238125"/>
          </a:xfrm>
          <a:prstGeom prst="rightArrow">
            <a:avLst>
              <a:gd name="adj1" fmla="val 50000"/>
              <a:gd name="adj2" fmla="val 146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2209800" y="1524000"/>
            <a:ext cx="4267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#25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07952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0"/>
    </mc:Choice>
    <mc:Fallback xmlns="">
      <p:transition spd="slow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AutoShape 8"/>
          <p:cNvSpPr>
            <a:spLocks noChangeArrowheads="1"/>
          </p:cNvSpPr>
          <p:nvPr/>
        </p:nvSpPr>
        <p:spPr bwMode="auto">
          <a:xfrm rot="2528123">
            <a:off x="3276600" y="1676400"/>
            <a:ext cx="1393825" cy="238125"/>
          </a:xfrm>
          <a:prstGeom prst="rightArrow">
            <a:avLst>
              <a:gd name="adj1" fmla="val 50000"/>
              <a:gd name="adj2" fmla="val 146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2209800" y="1524000"/>
            <a:ext cx="4267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#26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9627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0"/>
    </mc:Choice>
    <mc:Fallback xmlns="">
      <p:transition spd="slow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AutoShape 8"/>
          <p:cNvSpPr>
            <a:spLocks noChangeArrowheads="1"/>
          </p:cNvSpPr>
          <p:nvPr/>
        </p:nvSpPr>
        <p:spPr bwMode="auto">
          <a:xfrm rot="8731609">
            <a:off x="5822950" y="1873250"/>
            <a:ext cx="1393825" cy="238125"/>
          </a:xfrm>
          <a:prstGeom prst="rightArrow">
            <a:avLst>
              <a:gd name="adj1" fmla="val 50000"/>
              <a:gd name="adj2" fmla="val 146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WordArt 9"/>
          <p:cNvSpPr>
            <a:spLocks noChangeArrowheads="1" noChangeShapeType="1" noTextEdit="1"/>
          </p:cNvSpPr>
          <p:nvPr/>
        </p:nvSpPr>
        <p:spPr bwMode="auto">
          <a:xfrm>
            <a:off x="2209800" y="1524000"/>
            <a:ext cx="4267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#27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60027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0"/>
    </mc:Choice>
    <mc:Fallback xmlns="">
      <p:transition spd="slow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AutoShape 8"/>
          <p:cNvSpPr>
            <a:spLocks noChangeArrowheads="1"/>
          </p:cNvSpPr>
          <p:nvPr/>
        </p:nvSpPr>
        <p:spPr bwMode="auto">
          <a:xfrm rot="7329627">
            <a:off x="4298950" y="1644650"/>
            <a:ext cx="1393825" cy="238125"/>
          </a:xfrm>
          <a:prstGeom prst="rightArrow">
            <a:avLst>
              <a:gd name="adj1" fmla="val 50000"/>
              <a:gd name="adj2" fmla="val 146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WordArt 9"/>
          <p:cNvSpPr>
            <a:spLocks noChangeArrowheads="1" noChangeShapeType="1" noTextEdit="1"/>
          </p:cNvSpPr>
          <p:nvPr/>
        </p:nvSpPr>
        <p:spPr bwMode="auto">
          <a:xfrm>
            <a:off x="2209800" y="1524000"/>
            <a:ext cx="4267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#28</a:t>
            </a:r>
          </a:p>
        </p:txBody>
      </p:sp>
    </p:spTree>
    <p:extLst>
      <p:ext uri="{BB962C8B-B14F-4D97-AF65-F5344CB8AC3E}">
        <p14:creationId xmlns:p14="http://schemas.microsoft.com/office/powerpoint/2010/main" val="387606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0"/>
    </mc:Choice>
    <mc:Fallback xmlns="">
      <p:transition spd="slow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4" descr="Cecum-Ileu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 rot="8262614">
            <a:off x="2362200" y="4724400"/>
            <a:ext cx="1524000" cy="457200"/>
          </a:xfrm>
          <a:prstGeom prst="leftArrow">
            <a:avLst>
              <a:gd name="adj1" fmla="val 50000"/>
              <a:gd name="adj2" fmla="val 8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2209800" y="1524000"/>
            <a:ext cx="4267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190961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000"/>
    </mc:Choice>
    <mc:Fallback xmlns="">
      <p:transition spd="slow" advClick="0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AutoShape 8"/>
          <p:cNvSpPr>
            <a:spLocks noChangeArrowheads="1"/>
          </p:cNvSpPr>
          <p:nvPr/>
        </p:nvSpPr>
        <p:spPr bwMode="auto">
          <a:xfrm rot="10209806">
            <a:off x="695325" y="1365250"/>
            <a:ext cx="1393825" cy="238125"/>
          </a:xfrm>
          <a:prstGeom prst="rightArrow">
            <a:avLst>
              <a:gd name="adj1" fmla="val 50000"/>
              <a:gd name="adj2" fmla="val 146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WordArt 9"/>
          <p:cNvSpPr>
            <a:spLocks noChangeArrowheads="1" noChangeShapeType="1" noTextEdit="1"/>
          </p:cNvSpPr>
          <p:nvPr/>
        </p:nvSpPr>
        <p:spPr bwMode="auto">
          <a:xfrm>
            <a:off x="2209800" y="1524000"/>
            <a:ext cx="4267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#29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10245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0"/>
    </mc:Choice>
    <mc:Fallback xmlns="">
      <p:transition spd="slow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AutoShape 8"/>
          <p:cNvSpPr>
            <a:spLocks noChangeArrowheads="1"/>
          </p:cNvSpPr>
          <p:nvPr/>
        </p:nvSpPr>
        <p:spPr bwMode="auto">
          <a:xfrm rot="-2917711">
            <a:off x="3155950" y="4768850"/>
            <a:ext cx="1393825" cy="238125"/>
          </a:xfrm>
          <a:prstGeom prst="rightArrow">
            <a:avLst>
              <a:gd name="adj1" fmla="val 50000"/>
              <a:gd name="adj2" fmla="val 146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WordArt 9"/>
          <p:cNvSpPr>
            <a:spLocks noChangeArrowheads="1" noChangeShapeType="1" noTextEdit="1"/>
          </p:cNvSpPr>
          <p:nvPr/>
        </p:nvSpPr>
        <p:spPr bwMode="auto">
          <a:xfrm>
            <a:off x="2209800" y="1524000"/>
            <a:ext cx="4267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#30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6682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0"/>
    </mc:Choice>
    <mc:Fallback xmlns="">
      <p:transition spd="slow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AutoShape 6"/>
          <p:cNvSpPr>
            <a:spLocks noChangeArrowheads="1"/>
          </p:cNvSpPr>
          <p:nvPr/>
        </p:nvSpPr>
        <p:spPr bwMode="auto">
          <a:xfrm rot="-9333135">
            <a:off x="228600" y="2667000"/>
            <a:ext cx="1524000" cy="457200"/>
          </a:xfrm>
          <a:prstGeom prst="leftArrow">
            <a:avLst>
              <a:gd name="adj1" fmla="val 50000"/>
              <a:gd name="adj2" fmla="val 8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2209800" y="1524000"/>
            <a:ext cx="4267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194149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000"/>
    </mc:Choice>
    <mc:Fallback xmlns="">
      <p:transition spd="slow" advClick="0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4" descr="Respiratory System 1 (Upper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 rot="-7985130">
            <a:off x="1066800" y="2667000"/>
            <a:ext cx="1524000" cy="457200"/>
          </a:xfrm>
          <a:prstGeom prst="leftArrow">
            <a:avLst>
              <a:gd name="adj1" fmla="val 50000"/>
              <a:gd name="adj2" fmla="val 8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2209800" y="1524000"/>
            <a:ext cx="4267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375359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000"/>
    </mc:Choice>
    <mc:Fallback xmlns="">
      <p:transition spd="slow" advClick="0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 rot="4005571">
            <a:off x="6324600" y="5181600"/>
            <a:ext cx="1524000" cy="457200"/>
          </a:xfrm>
          <a:prstGeom prst="leftArrow">
            <a:avLst>
              <a:gd name="adj1" fmla="val 50000"/>
              <a:gd name="adj2" fmla="val 8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2209800" y="1524000"/>
            <a:ext cx="4267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#5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9431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000"/>
    </mc:Choice>
    <mc:Fallback xmlns="">
      <p:transition spd="slow" advClick="0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8" name="Picture 4" descr="Cardiovascular-Respiratory Syst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5"/>
          <p:cNvSpPr>
            <a:spLocks noChangeArrowheads="1"/>
          </p:cNvSpPr>
          <p:nvPr/>
        </p:nvSpPr>
        <p:spPr bwMode="auto">
          <a:xfrm rot="-4023832">
            <a:off x="1600200" y="1752600"/>
            <a:ext cx="1524000" cy="457200"/>
          </a:xfrm>
          <a:prstGeom prst="leftArrow">
            <a:avLst>
              <a:gd name="adj1" fmla="val 50000"/>
              <a:gd name="adj2" fmla="val 8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1905000" y="1524000"/>
            <a:ext cx="52578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#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3431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000"/>
    </mc:Choice>
    <mc:Fallback xmlns="">
      <p:transition spd="slow" advClick="0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AutoShape 5"/>
          <p:cNvSpPr>
            <a:spLocks noChangeArrowheads="1"/>
          </p:cNvSpPr>
          <p:nvPr/>
        </p:nvSpPr>
        <p:spPr bwMode="auto">
          <a:xfrm rot="2105442">
            <a:off x="3505200" y="5029200"/>
            <a:ext cx="1524000" cy="457200"/>
          </a:xfrm>
          <a:prstGeom prst="leftArrow">
            <a:avLst>
              <a:gd name="adj1" fmla="val 50000"/>
              <a:gd name="adj2" fmla="val 8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1676400" y="1524000"/>
            <a:ext cx="5410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#7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77289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000"/>
    </mc:Choice>
    <mc:Fallback xmlns="">
      <p:transition spd="slow" advClick="0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AutoShape 5"/>
          <p:cNvSpPr>
            <a:spLocks noChangeArrowheads="1"/>
          </p:cNvSpPr>
          <p:nvPr/>
        </p:nvSpPr>
        <p:spPr bwMode="auto">
          <a:xfrm rot="2480961">
            <a:off x="5562600" y="5257800"/>
            <a:ext cx="1524000" cy="457200"/>
          </a:xfrm>
          <a:prstGeom prst="leftArrow">
            <a:avLst>
              <a:gd name="adj1" fmla="val 50000"/>
              <a:gd name="adj2" fmla="val 8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1752600" y="1524000"/>
            <a:ext cx="5410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#8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6188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000"/>
    </mc:Choice>
    <mc:Fallback xmlns="">
      <p:transition spd="slow" advClick="0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69</Words>
  <Application>Microsoft Office PowerPoint</Application>
  <PresentationFormat>On-screen Show (4:3)</PresentationFormat>
  <Paragraphs>34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Lab Practical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#12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Practical Visceral Anatomy</dc:title>
  <dc:creator>wr</dc:creator>
  <cp:lastModifiedBy>wr</cp:lastModifiedBy>
  <cp:revision>4</cp:revision>
  <dcterms:created xsi:type="dcterms:W3CDTF">2015-05-18T18:26:44Z</dcterms:created>
  <dcterms:modified xsi:type="dcterms:W3CDTF">2016-05-20T22:27:53Z</dcterms:modified>
</cp:coreProperties>
</file>