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70" r:id="rId7"/>
    <p:sldId id="260" r:id="rId8"/>
    <p:sldId id="266" r:id="rId9"/>
    <p:sldId id="262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B4B1A-E12A-445F-B98E-3083B65D126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B07E6-B7A6-42B3-8CE8-8F027E0B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9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i="0" u="none" strike="noStrike" kern="1200" dirty="0" smtClean="0">
                <a:solidFill>
                  <a:srgbClr val="FFFFFF"/>
                </a:solidFill>
                <a:effectLst/>
                <a:latin typeface="+mn-lt"/>
              </a:rPr>
              <a:t>Warm Up Chapter</a:t>
            </a:r>
            <a:r>
              <a:rPr lang="en-US" sz="1200" b="1" i="0" u="none" strike="noStrike" kern="1200" baseline="0" dirty="0" smtClean="0">
                <a:solidFill>
                  <a:srgbClr val="FFFFFF"/>
                </a:solidFill>
                <a:effectLst/>
                <a:latin typeface="+mn-lt"/>
              </a:rPr>
              <a:t> 12</a:t>
            </a:r>
            <a:endParaRPr lang="en-US" sz="1200" b="0" i="0" u="none" strike="noStrike" dirty="0" smtClean="0">
              <a:effectLst/>
              <a:latin typeface="Arial"/>
            </a:endParaRPr>
          </a:p>
          <a:p>
            <a:pPr marL="0" algn="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i="0" u="none" strike="noStrike" kern="1200" dirty="0" smtClean="0">
                <a:solidFill>
                  <a:srgbClr val="FFFFFF"/>
                </a:solidFill>
                <a:effectLst/>
                <a:latin typeface="+mn-lt"/>
              </a:rPr>
              <a:t>38</a:t>
            </a:r>
            <a:endParaRPr lang="en-US" sz="1200" b="0" i="0" u="none" strike="noStrike" dirty="0" smtClean="0">
              <a:effectLst/>
              <a:latin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+mn-lt"/>
              </a:rPr>
              <a:t>Test 11</a:t>
            </a:r>
            <a:r>
              <a:rPr lang="en-US" sz="1200" b="0" i="0" u="none" strike="noStrike" kern="1200" baseline="0" dirty="0" smtClean="0">
                <a:solidFill>
                  <a:srgbClr val="000000"/>
                </a:solidFill>
                <a:effectLst/>
                <a:latin typeface="+mn-lt"/>
              </a:rPr>
              <a:t> Review</a:t>
            </a:r>
            <a:endParaRPr lang="en-US" sz="1200" b="0" i="0" u="none" strike="noStrike" dirty="0" smtClean="0">
              <a:effectLst/>
              <a:latin typeface="Arial"/>
            </a:endParaRPr>
          </a:p>
          <a:p>
            <a:pPr marL="0" algn="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+mn-lt"/>
              </a:rPr>
              <a:t>39</a:t>
            </a:r>
            <a:endParaRPr lang="en-US" sz="1200" b="0" i="0" u="none" strike="noStrike" dirty="0" smtClean="0">
              <a:effectLst/>
              <a:latin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+mn-lt"/>
              </a:rPr>
              <a:t>Notes</a:t>
            </a:r>
            <a:r>
              <a:rPr lang="en-US" sz="1200" b="0" i="0" u="none" strike="noStrike" kern="1200" baseline="0" dirty="0" smtClean="0">
                <a:solidFill>
                  <a:srgbClr val="000000"/>
                </a:solidFill>
                <a:effectLst/>
                <a:latin typeface="+mn-lt"/>
              </a:rPr>
              <a:t> 12.1 DNA discovery</a:t>
            </a:r>
            <a:endParaRPr lang="en-US" sz="1200" b="0" i="0" u="none" strike="noStrike" dirty="0" smtClean="0">
              <a:effectLst/>
              <a:latin typeface="Arial"/>
            </a:endParaRPr>
          </a:p>
          <a:p>
            <a:pPr marL="0" algn="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+mn-lt"/>
              </a:rPr>
              <a:t>40</a:t>
            </a:r>
            <a:endParaRPr lang="en-US" sz="1200" b="0" i="0" u="none" strike="noStrike" dirty="0" smtClean="0">
              <a:effectLst/>
              <a:latin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B07E6-B7A6-42B3-8CE8-8F027E0BC8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6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5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2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0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5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5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0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3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3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5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0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3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0450-C418-4C4D-A797-3640CEC4CCA5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2B76F-371A-48DE-9E19-3C15BCB8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8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Ups </a:t>
            </a:r>
            <a:br>
              <a:rPr lang="en-US" dirty="0" smtClean="0"/>
            </a:br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76700" y="1790702"/>
            <a:ext cx="6858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5943600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6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12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and Explain the 4 major steps to extracting your DNA (use words like </a:t>
            </a:r>
            <a:r>
              <a:rPr lang="en-US" dirty="0" err="1" smtClean="0"/>
              <a:t>lysis</a:t>
            </a:r>
            <a:r>
              <a:rPr lang="en-US" dirty="0" smtClean="0"/>
              <a:t>, protease, nucleus, harvest cells, salt, membranes, precipitate, alcohol, etc..)</a:t>
            </a:r>
          </a:p>
          <a:p>
            <a:r>
              <a:rPr lang="en-US" dirty="0" smtClean="0"/>
              <a:t>Do liver cells and check cells contain the same DNA?  Explain how they would have </a:t>
            </a:r>
            <a:r>
              <a:rPr lang="en-US" smtClean="0"/>
              <a:t>different functions!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93823"/>
              </p:ext>
            </p:extLst>
          </p:nvPr>
        </p:nvGraphicFramePr>
        <p:xfrm>
          <a:off x="457200" y="1600200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DNA Lab:  </a:t>
                      </a:r>
                      <a:r>
                        <a:rPr lang="en-US" sz="2000" dirty="0" smtClean="0"/>
                        <a:t>Reading questions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/>
                        <a:t>42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Notes 12.2 </a:t>
                      </a:r>
                      <a:r>
                        <a:rPr lang="en-US" sz="2400" dirty="0" smtClean="0"/>
                        <a:t>DNA Replication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/>
                        <a:t>43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Warm</a:t>
                      </a:r>
                      <a:r>
                        <a:rPr lang="en-US" sz="3200" baseline="0" dirty="0" smtClean="0"/>
                        <a:t> Up 12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/>
                        <a:t>44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Notes:  Central Dogma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/>
                        <a:t>45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2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12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Page 303 find the Amino Acid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UUC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UAC</a:t>
            </a:r>
            <a:endParaRPr lang="en-US" dirty="0"/>
          </a:p>
          <a:p>
            <a:pPr marL="0" indent="0">
              <a:buNone/>
            </a:pPr>
            <a:r>
              <a:rPr lang="en-US" sz="3600" dirty="0"/>
              <a:t>3</a:t>
            </a:r>
            <a:r>
              <a:rPr lang="en-US" sz="3600" dirty="0" smtClean="0"/>
              <a:t>.  DNA</a:t>
            </a:r>
            <a:r>
              <a:rPr lang="en-US" sz="3600" dirty="0"/>
              <a:t>:     TTCAGCCCGAATTTTACT</a:t>
            </a:r>
          </a:p>
          <a:p>
            <a:pPr marL="0" indent="0">
              <a:buNone/>
            </a:pPr>
            <a:r>
              <a:rPr lang="en-US" sz="3600" dirty="0"/>
              <a:t>mRNA:</a:t>
            </a:r>
          </a:p>
          <a:p>
            <a:pPr marL="0" indent="0">
              <a:buNone/>
            </a:pPr>
            <a:r>
              <a:rPr lang="en-US" sz="2800" dirty="0"/>
              <a:t>Amino A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4.  Tryptophan, </a:t>
            </a:r>
            <a:r>
              <a:rPr lang="en-US" sz="2800" dirty="0" err="1" smtClean="0"/>
              <a:t>Histidine</a:t>
            </a:r>
            <a:r>
              <a:rPr lang="en-US" sz="2800" dirty="0" smtClean="0"/>
              <a:t>, Methionine, Lysine – State the mRNA and then the DNA sequence (possible)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12 (1 of 3</a:t>
            </a:r>
            <a:r>
              <a:rPr lang="en-US" dirty="0" smtClean="0"/>
              <a:t>)#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List everything you know about DNA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96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 </a:t>
            </a:r>
            <a:r>
              <a:rPr lang="en-US" dirty="0" smtClean="0"/>
              <a:t>11#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Rewrite all questions you missed up to 10.  Answer them completely with a short explanation why</a:t>
            </a:r>
          </a:p>
          <a:p>
            <a:pPr marL="0" indent="0" algn="ctr">
              <a:buNone/>
            </a:pPr>
            <a:r>
              <a:rPr lang="en-US" sz="3600" dirty="0" smtClean="0"/>
              <a:t>Or</a:t>
            </a:r>
          </a:p>
          <a:p>
            <a:pPr marL="0" indent="0">
              <a:buNone/>
            </a:pPr>
            <a:r>
              <a:rPr lang="en-US" sz="3600" dirty="0" smtClean="0"/>
              <a:t>2.  Rewrite all questions you missed +    	important questions up to 10 	questions with an explanation why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4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205932"/>
              </p:ext>
            </p:extLst>
          </p:nvPr>
        </p:nvGraphicFramePr>
        <p:xfrm>
          <a:off x="457200" y="457200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85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Assignment#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Page #</a:t>
                      </a:r>
                      <a:endParaRPr lang="en-US" sz="2800" dirty="0"/>
                    </a:p>
                  </a:txBody>
                  <a:tcPr/>
                </a:tc>
              </a:tr>
              <a:tr h="5085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Notes 11.4 Meiosis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42</a:t>
                      </a:r>
                      <a:endParaRPr lang="en-US" sz="2800" dirty="0"/>
                    </a:p>
                  </a:txBody>
                  <a:tcPr/>
                </a:tc>
              </a:tr>
              <a:tr h="51016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Lab Exploration:  </a:t>
                      </a:r>
                      <a:r>
                        <a:rPr lang="en-US" sz="2000" dirty="0" smtClean="0"/>
                        <a:t>Meiosis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43</a:t>
                      </a:r>
                      <a:endParaRPr lang="en-US" sz="3200" dirty="0"/>
                    </a:p>
                  </a:txBody>
                  <a:tcPr/>
                </a:tc>
              </a:tr>
              <a:tr h="5085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Critical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thinking Questions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5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Warm Up Chapter 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</a:tr>
              <a:tr h="56208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Test</a:t>
                      </a:r>
                      <a:r>
                        <a:rPr lang="en-US" sz="3200" baseline="0" dirty="0" smtClean="0"/>
                        <a:t> Corrections 11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46</a:t>
                      </a:r>
                    </a:p>
                  </a:txBody>
                  <a:tcPr/>
                </a:tc>
              </a:tr>
              <a:tr h="56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Notes DNA 12.1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47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Notebook</a:t>
                      </a:r>
                      <a:r>
                        <a:rPr lang="en-US" sz="2800" b="0" baseline="0" dirty="0" smtClean="0"/>
                        <a:t> Check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48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Notes</a:t>
                      </a:r>
                      <a:r>
                        <a:rPr lang="en-US" sz="2800" b="0" baseline="0" dirty="0" smtClean="0"/>
                        <a:t>:  DNA Replication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49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Activity:</a:t>
                      </a:r>
                      <a:r>
                        <a:rPr lang="en-US" sz="2800" b="0" baseline="0" dirty="0" smtClean="0"/>
                        <a:t>  </a:t>
                      </a:r>
                      <a:r>
                        <a:rPr lang="en-US" sz="2000" b="0" baseline="0" dirty="0" smtClean="0"/>
                        <a:t>Replication Questions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50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6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(2/3</a:t>
            </a:r>
            <a:r>
              <a:rPr lang="en-US" dirty="0" smtClean="0"/>
              <a:t>)#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Draw out how Hershey- Chase or Griffith and Avery proved that it was DNA not proteins that was the genetic material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9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9714"/>
          </a:xfrm>
        </p:spPr>
        <p:txBody>
          <a:bodyPr/>
          <a:lstStyle/>
          <a:p>
            <a:r>
              <a:rPr lang="en-US" dirty="0" smtClean="0"/>
              <a:t>Notebook Grade </a:t>
            </a:r>
            <a:r>
              <a:rPr lang="en-US" dirty="0" smtClean="0"/>
              <a:t>Sheet#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359468"/>
              </p:ext>
            </p:extLst>
          </p:nvPr>
        </p:nvGraphicFramePr>
        <p:xfrm>
          <a:off x="609600" y="1066800"/>
          <a:ext cx="8229600" cy="628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4876800"/>
                <a:gridCol w="1219200"/>
              </a:tblGrid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(needed</a:t>
                      </a:r>
                      <a:r>
                        <a:rPr lang="en-US" baseline="0" dirty="0" smtClean="0"/>
                        <a:t> to get points)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Neatness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(page #, titles</a:t>
                      </a:r>
                      <a:r>
                        <a:rPr lang="en-US" baseline="0" dirty="0" smtClean="0"/>
                        <a:t>, neat, TOC)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Warm Ups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Notes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 intro to Genetics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11.3 Beyond Mendel</a:t>
                      </a:r>
                      <a:r>
                        <a:rPr lang="en-US" baseline="0" dirty="0" smtClean="0"/>
                        <a:t> (part 1 and 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 Meiosis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Lab/ Activities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Bird Count:  Weather, time, birds,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 of Human Build</a:t>
                      </a:r>
                      <a:r>
                        <a:rPr lang="en-US" baseline="0" dirty="0" smtClean="0"/>
                        <a:t> (1/2 a child, chart)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 Exploration:  5 phases of Meiosis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40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6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</a:t>
            </a:r>
            <a:r>
              <a:rPr lang="en-US" dirty="0" smtClean="0"/>
              <a:t>Contents#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918030"/>
              </p:ext>
            </p:extLst>
          </p:nvPr>
        </p:nvGraphicFramePr>
        <p:xfrm>
          <a:off x="457200" y="1600200"/>
          <a:ext cx="82296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Assignment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Page #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Notebook</a:t>
                      </a:r>
                      <a:r>
                        <a:rPr lang="en-US" sz="2800" b="0" baseline="0" dirty="0" smtClean="0"/>
                        <a:t> Check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Notes</a:t>
                      </a:r>
                      <a:r>
                        <a:rPr lang="en-US" sz="2800" b="0" baseline="0" dirty="0" smtClean="0"/>
                        <a:t>:  DNA Replication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49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Activity:</a:t>
                      </a:r>
                      <a:r>
                        <a:rPr lang="en-US" sz="2800" b="0" baseline="0" dirty="0" smtClean="0"/>
                        <a:t>  </a:t>
                      </a:r>
                      <a:r>
                        <a:rPr lang="en-US" sz="2000" b="0" baseline="0" dirty="0" smtClean="0"/>
                        <a:t>Replication Questions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Notes:  Protein Synthesis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 smtClean="0"/>
                        <a:t>51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6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12 (3 of 3</a:t>
            </a:r>
            <a:r>
              <a:rPr lang="en-US" dirty="0" smtClean="0"/>
              <a:t>)#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Diagram DNA Replication	</a:t>
            </a:r>
          </a:p>
          <a:p>
            <a:pPr lvl="1"/>
            <a:r>
              <a:rPr lang="en-US" sz="3600" dirty="0" smtClean="0"/>
              <a:t>Label the following parts</a:t>
            </a:r>
          </a:p>
          <a:p>
            <a:pPr lvl="2"/>
            <a:r>
              <a:rPr lang="en-US" sz="3200" dirty="0" smtClean="0"/>
              <a:t>Helicase</a:t>
            </a:r>
          </a:p>
          <a:p>
            <a:pPr lvl="2"/>
            <a:r>
              <a:rPr lang="en-US" sz="3200" dirty="0" smtClean="0"/>
              <a:t>Replication Fork</a:t>
            </a:r>
          </a:p>
          <a:p>
            <a:pPr lvl="2"/>
            <a:r>
              <a:rPr lang="en-US" sz="3200" dirty="0" smtClean="0"/>
              <a:t>DNA Polymerase</a:t>
            </a:r>
          </a:p>
          <a:p>
            <a:pPr lvl="2"/>
            <a:r>
              <a:rPr lang="en-US" sz="3200" dirty="0" smtClean="0"/>
              <a:t>Old Strand / New Strand</a:t>
            </a:r>
          </a:p>
          <a:p>
            <a:pPr lvl="2"/>
            <a:r>
              <a:rPr lang="en-US" sz="3200" dirty="0" smtClean="0"/>
              <a:t>Use Base Letters to show you understand Complementary bases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83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833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96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387</Words>
  <Application>Microsoft Office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Warm Ups  Chapter 12</vt:lpstr>
      <vt:lpstr>Warm Up 12 (1 of 3)#</vt:lpstr>
      <vt:lpstr>Test Review 11#</vt:lpstr>
      <vt:lpstr>Table of Contents</vt:lpstr>
      <vt:lpstr>Warm Up (2/3)#</vt:lpstr>
      <vt:lpstr>Notebook Grade Sheet#</vt:lpstr>
      <vt:lpstr>Table of Contents#</vt:lpstr>
      <vt:lpstr>Warm Up 12 (3 of 3)#</vt:lpstr>
      <vt:lpstr>PowerPoint Presentation</vt:lpstr>
      <vt:lpstr>PowerPoint Presentation</vt:lpstr>
      <vt:lpstr>Warm Up 12 (3/3)</vt:lpstr>
      <vt:lpstr>Table of Contents</vt:lpstr>
      <vt:lpstr>Warm Up 12 (2/3)</vt:lpstr>
      <vt:lpstr>Using Page 303 find the Amino Acid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Ups  Chapter 12</dc:title>
  <dc:creator>wr</dc:creator>
  <cp:lastModifiedBy>wr</cp:lastModifiedBy>
  <cp:revision>18</cp:revision>
  <dcterms:created xsi:type="dcterms:W3CDTF">2013-11-15T21:56:25Z</dcterms:created>
  <dcterms:modified xsi:type="dcterms:W3CDTF">2014-11-25T19:54:39Z</dcterms:modified>
</cp:coreProperties>
</file>